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5"/>
  </p:notesMasterIdLst>
  <p:handoutMasterIdLst>
    <p:handoutMasterId r:id="rId6"/>
  </p:handoutMasterIdLst>
  <p:sldIdLst>
    <p:sldId id="428" r:id="rId2"/>
    <p:sldId id="430" r:id="rId3"/>
    <p:sldId id="42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.Prusky" initials="J" lastIdx="6" clrIdx="0"/>
  <p:cmAuthor id="1" name="mark.schenewerk" initials="ms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F7FDFF"/>
    <a:srgbClr val="00C000"/>
    <a:srgbClr val="FFFFCC"/>
    <a:srgbClr val="FFFF00"/>
    <a:srgbClr val="AFFFAF"/>
    <a:srgbClr val="006400"/>
    <a:srgbClr val="CC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77" autoAdjust="0"/>
    <p:restoredTop sz="80932" autoAdjust="0"/>
  </p:normalViewPr>
  <p:slideViewPr>
    <p:cSldViewPr snapToGrid="0">
      <p:cViewPr varScale="1">
        <p:scale>
          <a:sx n="85" d="100"/>
          <a:sy n="85" d="100"/>
        </p:scale>
        <p:origin x="142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170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OPUS Projects Manager Training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9B429AAC-AB6A-442A-81B1-CB17649F6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9539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OPUS Projects Manager Training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5E8EAAE-3795-432A-A50E-7D2AD1F20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9144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1588"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BAA7BA-06F7-4E97-BFB7-A63A80A935F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OPUS Projects Manager Training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43733-1CB0-44D9-972F-407DDDFCE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0CCE2-8734-43BC-9DBB-BA3C6421B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922BD-AF8A-447D-8721-772F6E271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0C3D0-729A-4A15-8E23-72CBC9566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E0E8A-1D43-4D8D-AEAC-C018B329A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9845-AF16-48D3-AA2D-82A72C93C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C6C8E-76D2-41B8-9724-5169A0B08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6A731-1E89-4A21-A26A-D51F11606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2C21F-AE33-4746-B537-1CCBA51D5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80448-B2EE-43F8-B0AE-716061E9B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40401-0845-4AB3-BD82-79BDE7014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79525"/>
            <a:ext cx="8229600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60AF921-C10B-4E99-87EC-945BB7E19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762000"/>
          </a:xfrm>
        </p:spPr>
        <p:txBody>
          <a:bodyPr/>
          <a:lstStyle/>
          <a:p>
            <a:r>
              <a:rPr lang="en-US" dirty="0"/>
              <a:t>OPUS Projects Manager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8433" y="4165878"/>
            <a:ext cx="5367131" cy="762000"/>
          </a:xfrm>
        </p:spPr>
        <p:txBody>
          <a:bodyPr/>
          <a:lstStyle/>
          <a:p>
            <a:r>
              <a:rPr lang="en-US" dirty="0"/>
              <a:t> ngs.opus.projects@noaa.gov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DE4E45-0408-4461-A580-A51800A53FE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159565" y="3168650"/>
            <a:ext cx="682486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latin typeface="+mj-lt"/>
                <a:ea typeface="+mj-ea"/>
                <a:cs typeface="+mj-cs"/>
              </a:rPr>
              <a:t>Use of </a:t>
            </a:r>
            <a:r>
              <a:rPr lang="en-US" sz="2800" dirty="0" err="1">
                <a:latin typeface="+mj-lt"/>
                <a:ea typeface="+mj-ea"/>
                <a:cs typeface="+mj-cs"/>
              </a:rPr>
              <a:t>WinDesc</a:t>
            </a:r>
            <a:r>
              <a:rPr lang="en-US" sz="2800" dirty="0">
                <a:latin typeface="+mj-lt"/>
                <a:ea typeface="+mj-ea"/>
                <a:cs typeface="+mj-cs"/>
              </a:rPr>
              <a:t> Software to submit descriptions and recoveries of passive marks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F6A3E-4441-57FC-2491-7C920F0F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Project to NGS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CDFEE-A56E-2E73-939F-4EB757ADA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6990"/>
            <a:ext cx="8229600" cy="1074738"/>
          </a:xfrm>
        </p:spPr>
        <p:txBody>
          <a:bodyPr/>
          <a:lstStyle/>
          <a:p>
            <a:r>
              <a:rPr lang="en-US" sz="2400" dirty="0"/>
              <a:t>Must use </a:t>
            </a:r>
            <a:r>
              <a:rPr lang="en-US" sz="2400" dirty="0" err="1"/>
              <a:t>WinDesc</a:t>
            </a:r>
            <a:r>
              <a:rPr lang="en-US" sz="2400" dirty="0"/>
              <a:t> to create a Description / Recoveries file.</a:t>
            </a:r>
          </a:p>
          <a:p>
            <a:r>
              <a:rPr lang="en-US" sz="2000" dirty="0">
                <a:solidFill>
                  <a:srgbClr val="FF0000"/>
                </a:solidFill>
              </a:rPr>
              <a:t>https://www.ngs.noaa.gov/PC_PROD/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FC4CC-608B-D5BC-941E-BB7F070E6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8847C-45C0-0114-E3F9-F35D8F736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2644A-6F84-324F-A01E-5BDD5E83F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E8A8E0-3E17-D56E-5E3C-F3BFE405A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741" y="2506149"/>
            <a:ext cx="3388659" cy="31091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484AD4B-2DAD-6EF0-7049-F4C273FF3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30" y="2504882"/>
            <a:ext cx="4922029" cy="311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37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8D472-5972-7AAB-0039-3ECEE0B4F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599" cy="639763"/>
          </a:xfrm>
        </p:spPr>
        <p:txBody>
          <a:bodyPr/>
          <a:lstStyle/>
          <a:p>
            <a:r>
              <a:rPr lang="en-US" sz="4000" dirty="0" err="1"/>
              <a:t>WinDesc</a:t>
            </a:r>
            <a:r>
              <a:rPr lang="en-US" sz="4000" dirty="0"/>
              <a:t> Tutorial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FBFF0-F304-4A8F-BD6B-B683971E1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117" y="5869242"/>
            <a:ext cx="8229600" cy="535828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https://geodesy.noaa.gov/corbin/class_description/WinDesc/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8CCC6-DA57-4B35-BE31-C30285250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F470E-1B71-42E2-8E10-A4F1CB375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Use of WinDesc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0DA44-B130-49E6-AF74-E6BBFD6BC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A72C44-D0A7-4ACD-BBE4-C05E94FE5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7487" y="1182196"/>
            <a:ext cx="4913112" cy="46018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8A1B16-1A51-08D7-DAC6-938DFCB878E6}"/>
              </a:ext>
            </a:extLst>
          </p:cNvPr>
          <p:cNvSpPr txBox="1"/>
          <p:nvPr/>
        </p:nvSpPr>
        <p:spPr>
          <a:xfrm>
            <a:off x="1034969" y="2098107"/>
            <a:ext cx="2662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Tutorial by Brian Ward, Central Plains Advisor</a:t>
            </a:r>
          </a:p>
          <a:p>
            <a:r>
              <a:rPr lang="en-US" dirty="0"/>
              <a:t>Dec 14, 2021 </a:t>
            </a:r>
          </a:p>
        </p:txBody>
      </p:sp>
    </p:spTree>
    <p:extLst>
      <p:ext uri="{BB962C8B-B14F-4D97-AF65-F5344CB8AC3E}">
        <p14:creationId xmlns:p14="http://schemas.microsoft.com/office/powerpoint/2010/main" val="2852049798"/>
      </p:ext>
    </p:extLst>
  </p:cSld>
  <p:clrMapOvr>
    <a:masterClrMapping/>
  </p:clrMapOvr>
</p:sld>
</file>

<file path=ppt/theme/theme1.xml><?xml version="1.0" encoding="utf-8"?>
<a:theme xmlns:a="http://schemas.openxmlformats.org/drawingml/2006/main" name="training_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training_draft</Template>
  <TotalTime>3276</TotalTime>
  <Words>112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training_draft</vt:lpstr>
      <vt:lpstr>OPUS Projects Manager Training</vt:lpstr>
      <vt:lpstr>Submit Project to NGS ?</vt:lpstr>
      <vt:lpstr>WinDesc Tutorial Video</vt:lpstr>
    </vt:vector>
  </TitlesOfParts>
  <Company>NOS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OPUS-Projects Manager Training</dc:title>
  <dc:subject>Introduction</dc:subject>
  <dc:creator>mark.schenewerk</dc:creator>
  <cp:keywords>OPUS-Projects</cp:keywords>
  <cp:lastModifiedBy>David Zenk</cp:lastModifiedBy>
  <cp:revision>177</cp:revision>
  <dcterms:created xsi:type="dcterms:W3CDTF">2010-09-08T16:22:07Z</dcterms:created>
  <dcterms:modified xsi:type="dcterms:W3CDTF">2023-06-26T18:06:02Z</dcterms:modified>
  <cp:category>training</cp:category>
</cp:coreProperties>
</file>